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39" autoAdjust="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FF94216-4F77-49D5-8CAD-8C033680D47F}" type="datetimeFigureOut">
              <a:rPr lang="pl-PL" smtClean="0"/>
              <a:t>23.11.2017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567FD9-34B5-4766-B95D-D0429B905CAE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0280" y="116632"/>
            <a:ext cx="8062912" cy="147002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pl-PL" sz="5400" b="1" dirty="0" smtClean="0"/>
              <a:t>MAK w Warszawie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49091" y="6286295"/>
            <a:ext cx="2890403" cy="432048"/>
          </a:xfrm>
        </p:spPr>
        <p:txBody>
          <a:bodyPr>
            <a:normAutofit/>
          </a:bodyPr>
          <a:lstStyle/>
          <a:p>
            <a:r>
              <a:rPr lang="pl-PL" sz="1800" i="1" dirty="0" smtClean="0">
                <a:solidFill>
                  <a:schemeClr val="bg1"/>
                </a:solidFill>
              </a:rPr>
              <a:t>Autor: Anna Błażewicz</a:t>
            </a:r>
          </a:p>
        </p:txBody>
      </p:sp>
      <p:pic>
        <p:nvPicPr>
          <p:cNvPr id="4" name="Czes_aw Niemen - Sen o Warszawie 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" end="0.8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5719" y="6148536"/>
            <a:ext cx="304800" cy="3048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37" y="1772816"/>
            <a:ext cx="561018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31" y="5608501"/>
            <a:ext cx="2699792" cy="10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2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94">
        <p:fade/>
      </p:transition>
    </mc:Choice>
    <mc:Fallback>
      <p:transition spd="med" advClick="0" advTm="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34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Pałac Prezydencki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0793" y="1709767"/>
            <a:ext cx="4680181" cy="3510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131840" y="6183230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Niektórych pogonili strażnicy </a:t>
            </a:r>
            <a:r>
              <a:rPr lang="pl-PL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5">
        <p:fade/>
      </p:transition>
    </mc:Choice>
    <mc:Fallback>
      <p:transition spd="med" advClick="0" advTm="10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Kolumnę </a:t>
            </a:r>
            <a:r>
              <a:rPr lang="pl-PL" dirty="0"/>
              <a:t>Zygmunta III Wazy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2774" y="2309834"/>
            <a:ext cx="4872203" cy="36541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15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31">
        <p:fade/>
      </p:transition>
    </mc:Choice>
    <mc:Fallback>
      <p:transition spd="med" advClick="0" advTm="9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Grób Nieznanego Żołnierza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061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38">
        <p:fade/>
      </p:transition>
    </mc:Choice>
    <mc:Fallback>
      <p:transition spd="med" advClick="0" advTm="9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908720"/>
            <a:ext cx="79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W końcu kiedy już wlekliśmy się jak ślimaki nadszedł koniec naszego spaceru. </a:t>
            </a:r>
            <a:r>
              <a:rPr lang="pl-PL" sz="2400" dirty="0" smtClean="0">
                <a:sym typeface="Wingdings" pitchFamily="2" charset="2"/>
              </a:rPr>
              <a:t> </a:t>
            </a:r>
            <a:r>
              <a:rPr lang="pl-PL" sz="2400" dirty="0" smtClean="0"/>
              <a:t>Pożegnaliśmy przewodnika i ruszyliśmy do hotelu. Tam jakby znowu wróciły nam siły i poczuliśmy się jak w minione wakacje. Odwiedzaliśmy siebie w pokojach i dużo rozmawialiśmy. </a:t>
            </a:r>
            <a:r>
              <a:rPr lang="pl-PL" sz="2400" dirty="0"/>
              <a:t>D</a:t>
            </a:r>
            <a:r>
              <a:rPr lang="pl-PL" sz="2400" dirty="0" smtClean="0"/>
              <a:t>opiero wtedy uświadomiliśmy sobie jak bardzo za sobą tęskniliśmy i jakie to wielkie szczęście być teraz razem… Choć byliśmy zmęczeni - emocje w nas buzwały</a:t>
            </a:r>
            <a:r>
              <a:rPr lang="pl-PL" sz="2400" dirty="0"/>
              <a:t> </a:t>
            </a:r>
            <a:r>
              <a:rPr lang="pl-PL" sz="2400" dirty="0" smtClean="0"/>
              <a:t>i jak można było się tego spodziewać zamiast wyspać się przed następnym dniem my siedzieliśmy przez noc nie mogąc się sobą nacieszyć. </a:t>
            </a:r>
            <a:r>
              <a:rPr lang="pl-PL" sz="2400" dirty="0" smtClean="0">
                <a:sym typeface="Wingdings" pitchFamily="2" charset="2"/>
              </a:rPr>
              <a:t>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4179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3169">
        <p:fade/>
      </p:transition>
    </mc:Choice>
    <mc:Fallback>
      <p:transition spd="med" advClick="0" advTm="231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2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7791400" cy="3811688"/>
          </a:xfrm>
        </p:spPr>
        <p:txBody>
          <a:bodyPr>
            <a:noAutofit/>
          </a:bodyPr>
          <a:lstStyle/>
          <a:p>
            <a:r>
              <a:rPr lang="pl-PL" sz="2800" i="1" dirty="0" smtClean="0"/>
              <a:t>18 listopada</a:t>
            </a:r>
          </a:p>
          <a:p>
            <a:r>
              <a:rPr lang="pl-PL" sz="2800" dirty="0" smtClean="0"/>
              <a:t>Rano wczesna pobudka, nikomu nie chce się wstać. Nagle przypominamy sobie gdzie jesteśmy i z kim jesteśmy. </a:t>
            </a:r>
            <a:r>
              <a:rPr lang="pl-PL" sz="2800" dirty="0" smtClean="0">
                <a:sym typeface="Wingdings" pitchFamily="2" charset="2"/>
              </a:rPr>
              <a:t></a:t>
            </a:r>
            <a:endParaRPr lang="pl-PL" sz="2800" dirty="0" smtClean="0"/>
          </a:p>
          <a:p>
            <a:r>
              <a:rPr lang="pl-PL" sz="2800" dirty="0" smtClean="0"/>
              <a:t>W głowie pojawia się wizja wspólnego śniadania i teraz wyskakujemy z łóżek jakby parzyły. Na stołówce jak zwykle panuje miły gwar, a po skończonym posiłku i posprzątaniu pokoi-ruszamy w drogę i wszystko jest takie piękne.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8210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231">
        <p:fade/>
      </p:transition>
    </mc:Choice>
    <mc:Fallback>
      <p:transition spd="med" advClick="0" advTm="15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11446" y="638833"/>
            <a:ext cx="8453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Dzisiejszym celem zwiedzania i właściwie oficjalnym celem wyjazdu było odwiedzenie  Centrum Pieniądza NBP im. Sławomira S. Skrzypka. 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6898"/>
            <a:ext cx="5940152" cy="3960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786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886">
        <p:fade/>
      </p:transition>
    </mc:Choice>
    <mc:Fallback>
      <p:transition spd="med" advClick="0" advTm="38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548680"/>
            <a:ext cx="8465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To miejsce od razu przypadło nam do gustu, w końcu znajdowała się w nim sztabka złota ważąca 12 kilo i warta 2 miliony złotych, wiele monet i banknotów, a nawet sejf. </a:t>
            </a:r>
            <a:r>
              <a:rPr lang="pl-PL" sz="2800" dirty="0" smtClean="0">
                <a:sym typeface="Wingdings" pitchFamily="2" charset="2"/>
              </a:rPr>
              <a:t>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07" y="2652594"/>
            <a:ext cx="5963675" cy="397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50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14">
        <p:fade/>
      </p:transition>
    </mc:Choice>
    <mc:Fallback>
      <p:transition spd="med" advClick="0" advTm="73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6963" y="1452653"/>
            <a:ext cx="5462280" cy="4096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/>
          <p:cNvSpPr txBox="1"/>
          <p:nvPr/>
        </p:nvSpPr>
        <p:spPr>
          <a:xfrm>
            <a:off x="689749" y="153248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Tyle banknotów…</a:t>
            </a: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07" y="2013012"/>
            <a:ext cx="4309591" cy="297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4086934" y="5085184"/>
            <a:ext cx="502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…i każdy zastanawiał się czy są prawdziwe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1935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198">
        <p:fade/>
      </p:transition>
    </mc:Choice>
    <mc:Fallback>
      <p:transition spd="med" advClick="0" advTm="21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39" y="404664"/>
            <a:ext cx="4137924" cy="551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2400681" y="6147522"/>
            <a:ext cx="5456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Gablota, którą każdy chciał by mieć… </a:t>
            </a:r>
            <a:r>
              <a:rPr lang="pl-PL" sz="3200" b="1" dirty="0" smtClean="0">
                <a:sym typeface="Wingdings" pitchFamily="2" charset="2"/>
              </a:rPr>
              <a:t>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40789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763">
        <p:fade/>
      </p:transition>
    </mc:Choice>
    <mc:Fallback>
      <p:transition spd="med" advClick="0" advTm="17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948264" cy="521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827584" y="5805264"/>
            <a:ext cx="7819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prstClr val="white"/>
                </a:solidFill>
              </a:rPr>
              <a:t>A przy tej wystawie było nam bardzo smutno…</a:t>
            </a:r>
            <a:endParaRPr lang="pl-PL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1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370">
        <p:fade/>
      </p:transition>
    </mc:Choice>
    <mc:Fallback>
      <p:transition spd="med" advClick="0" advTm="23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700808"/>
            <a:ext cx="88204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Czwartek wieczór </a:t>
            </a:r>
          </a:p>
          <a:p>
            <a:endParaRPr lang="pl-PL" dirty="0" smtClean="0"/>
          </a:p>
          <a:p>
            <a:r>
              <a:rPr lang="pl-PL" sz="2000" dirty="0" smtClean="0"/>
              <a:t>Następnego dnia miał być piątek jak każdy inny: szkoła, lekcje, późny powrót do domu. Zadzwonił telefon. Tata z kimś rozmawia, a po chwili kończy  i mówi:</a:t>
            </a:r>
          </a:p>
          <a:p>
            <a:pPr algn="ctr"/>
            <a:r>
              <a:rPr lang="pl-PL" sz="2000" dirty="0" smtClean="0"/>
              <a:t>„Jutro jedziesz do Warszawy z przyjaciółmi z Wakacji.”</a:t>
            </a:r>
          </a:p>
          <a:p>
            <a:pPr algn="ctr"/>
            <a:r>
              <a:rPr lang="pl-PL" sz="2000" dirty="0" smtClean="0"/>
              <a:t>Nic nie byłam w stanie powiedzieć i tylko łzy stanęły mi w oczach- było to dla mnie tak ogromne szczęście.</a:t>
            </a:r>
          </a:p>
          <a:p>
            <a:pPr algn="ctr"/>
            <a:r>
              <a:rPr lang="pl-PL" sz="2000" dirty="0" smtClean="0"/>
              <a:t>I jutrzejszy piątek nie miał być już taki jak inne, ale taki, jakich się nigdy nie zapomina. </a:t>
            </a:r>
            <a:r>
              <a:rPr lang="pl-PL" sz="2000" dirty="0" smtClean="0">
                <a:sym typeface="Wingdings" pitchFamily="2" charset="2"/>
              </a:rPr>
              <a:t>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141039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6551">
        <p:fade/>
      </p:transition>
    </mc:Choice>
    <mc:Fallback>
      <p:transition spd="med" advClick="0" advTm="165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38" y="3357192"/>
            <a:ext cx="3840426" cy="288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5882" y="1481401"/>
            <a:ext cx="6144683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0" y="90872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Wiedzieliśmy, że pieniążki są ładne, ale że aż tak?!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62388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835">
        <p:fade/>
      </p:transition>
    </mc:Choice>
    <mc:Fallback>
      <p:transition spd="med" advClick="0" advTm="18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300192" cy="472514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267744" y="6047710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Oto nasza złota sztabka…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01083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64">
        <p:fade/>
      </p:transition>
    </mc:Choice>
    <mc:Fallback>
      <p:transition spd="med" advClick="0" advTm="22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768752" cy="45125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627784" y="6090071"/>
            <a:ext cx="4017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Czerwona sala monet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74105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946">
        <p:fade/>
      </p:transition>
    </mc:Choice>
    <mc:Fallback>
      <p:transition spd="med" advClick="0" advTm="19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268760"/>
            <a:ext cx="6912768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07504" y="154519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Zwiedzanie centrum pieniądza i lekcja o nim niezwykle nam się podobała, szkoda tylko, że nie udało nam się wynieść jakiś bardzo cennych  pamiątek </a:t>
            </a:r>
            <a:r>
              <a:rPr lang="pl-PL" sz="2400" dirty="0" smtClean="0">
                <a:sym typeface="Wingdings" pitchFamily="2" charset="2"/>
              </a:rPr>
              <a:t>  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5699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526">
        <p:fade/>
      </p:transition>
    </mc:Choice>
    <mc:Fallback>
      <p:transition spd="med" advClick="0" advTm="6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1" y="1052736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 wyjściu z centrum udaliśmy się na obiad. Jak zawsze było bardzo przyjemnie -najedliśmy się do syta, a części grupy się tak spodobało w restauracji, że podczas gdy wszyscy poszli do autokaru oni siedzieli sobie wygodnie na krzesłach i gawędzili. Na szczęście opiekunowie się po nich wrócili i mogliśmy wyruszyć w drogę powrotną. </a:t>
            </a:r>
            <a:r>
              <a:rPr lang="pl-PL" sz="2800" dirty="0" smtClean="0">
                <a:sym typeface="Wingdings" pitchFamily="2" charset="2"/>
              </a:rPr>
              <a:t>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7152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6621">
        <p:fade/>
      </p:transition>
    </mc:Choice>
    <mc:Fallback>
      <p:transition spd="med" advClick="0" advTm="166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4491" y="1524756"/>
            <a:ext cx="4800533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07504" y="332656"/>
            <a:ext cx="555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Po drodze mijaliśmy Pałac Kultury i Nauki…</a:t>
            </a:r>
            <a:endParaRPr lang="pl-PL" sz="2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319402" y="2924846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…jeszcze stał 😂 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72790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661">
        <p:fade/>
      </p:transition>
    </mc:Choice>
    <mc:Fallback>
      <p:transition spd="med" advClick="0" advTm="46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332656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Powroty zawsze są gorsze, czujemy niepokój, za niedługo się rozstaniemy.</a:t>
            </a:r>
          </a:p>
          <a:p>
            <a:r>
              <a:rPr lang="pl-PL" dirty="0" smtClean="0"/>
              <a:t>Zeszłej nocy spaliśmy w hotelu, a już dziś będziemy w swoich domach</a:t>
            </a:r>
          </a:p>
          <a:p>
            <a:r>
              <a:rPr lang="pl-PL" dirty="0" smtClean="0"/>
              <a:t> i swoich łóżkach. Pomimo to każdą minutą próbowaliśmy się cieszyć jak najbardziej. </a:t>
            </a:r>
            <a:r>
              <a:rPr lang="pl-PL" dirty="0" smtClean="0">
                <a:sym typeface="Wingdings" pitchFamily="2" charset="2"/>
              </a:rPr>
              <a:t> </a:t>
            </a:r>
            <a:r>
              <a:rPr lang="pl-PL" dirty="0" smtClean="0"/>
              <a:t>Przemierzaliśmy polskie drogi i autostrady i z każdym kilometrem byliśmy coraz dalej od Warszawy. Zamiast ogromnych, oświetlonych wieżowców mijaliśmy teraz niskie bloki, a światła jakby zgasły. W końcu dojechaliśmy do Barlinka- nadeszła chwila gdy każdy pójdzie w swoją stronę. Pożegnaliśmy opiekunów brawami i w zamieszaniu opuszczaliśmy autokar. Ciężko było się rozstać, ale to przecież tylko  na chwilę!!!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22" y="3068960"/>
            <a:ext cx="5274332" cy="3516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348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4392">
        <p:fade/>
      </p:transition>
    </mc:Choice>
    <mc:Fallback>
      <p:transition spd="med" advClick="0" advTm="343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07704" y="62068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To historia o młodych ludziach, którzy pojechali do Warszawy…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189189" y="5589240"/>
            <a:ext cx="4996881" cy="369332"/>
          </a:xfrm>
          <a:prstGeom prst="rect">
            <a:avLst/>
          </a:prstGeom>
          <a:solidFill>
            <a:schemeClr val="accent1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…by razem ją zwiedzać i się sobą cieszyć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48785"/>
            <a:ext cx="4896036" cy="3264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82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998">
        <p:fade/>
      </p:transition>
    </mc:Choice>
    <mc:Fallback>
      <p:transition spd="med" advClick="0" advTm="29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8520" y="188640"/>
            <a:ext cx="2951336" cy="833537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solidFill>
                  <a:schemeClr val="tx1"/>
                </a:solidFill>
              </a:rPr>
              <a:t>Dzień 1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712968" cy="2903631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l"/>
            <a:r>
              <a:rPr lang="pl-PL" sz="2800" b="1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17 listopada</a:t>
            </a:r>
          </a:p>
          <a:p>
            <a:pPr algn="l"/>
            <a:r>
              <a:rPr lang="pl-PL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Piątek rano</a:t>
            </a:r>
          </a:p>
          <a:p>
            <a:pPr algn="l"/>
            <a:r>
              <a:rPr lang="pl-PL" sz="2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Wszyscy zebraliśmy się na rynku w Barlinku skąd mieliśmy wyruszyć w kolejną wspólną podróż. Na początku ogarniała nas niepewność, zadawaliśmy sobie pytania: „Czy mnie jeszcze pamiętają?”, „Czy będziemy umieli ze sobą rozmawiać po tylu tygodniach?”.  Wystarczyło wejść do autokaru, a już się wiedziało, że znowu jest jak dawniej.</a:t>
            </a:r>
            <a:r>
              <a:rPr lang="pl-PL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2800" b="1" dirty="0" smtClean="0">
                <a:solidFill>
                  <a:schemeClr val="tx1"/>
                </a:solidFill>
                <a:latin typeface="+mj-lt"/>
                <a:cs typeface="Arial" pitchFamily="34" charset="0"/>
                <a:sym typeface="Wingdings" pitchFamily="2" charset="2"/>
              </a:rPr>
              <a:t> </a:t>
            </a:r>
            <a:endParaRPr lang="pl-PL" sz="28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515" y="4030204"/>
            <a:ext cx="3064680" cy="2298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28375"/>
            <a:ext cx="3556780" cy="2667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698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6432">
        <p:fade/>
      </p:transition>
    </mc:Choice>
    <mc:Fallback>
      <p:transition spd="med" advClick="0" advTm="164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620688"/>
            <a:ext cx="8712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smtClean="0"/>
              <a:t>Podróż mijała bardzo miło, wszyscy ze sobą rozmawialiśmy, graliśmy w gry, a czasem po prostu na siebie patrzyliśmy. </a:t>
            </a:r>
            <a:r>
              <a:rPr lang="pl-PL" sz="2600" dirty="0" smtClean="0">
                <a:sym typeface="Wingdings" pitchFamily="2" charset="2"/>
              </a:rPr>
              <a:t> </a:t>
            </a:r>
            <a:r>
              <a:rPr lang="pl-PL" sz="2600" dirty="0" smtClean="0"/>
              <a:t>Za nim się obejrzeliśmy byliśmy już w Warszawie-przed  zwiedzaniem poszliśmy jednak coś zjeść. Gdy już napełniliśmy swoje brzuchy wyruszyliśmy z przewodnikiem w trasę.</a:t>
            </a:r>
            <a:endParaRPr lang="pl-PL" sz="2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6"/>
            <a:ext cx="4934689" cy="3289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276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891">
        <p:fade/>
      </p:transition>
    </mc:Choice>
    <mc:Fallback>
      <p:transition spd="med" advClick="0" advTm="108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2708920"/>
            <a:ext cx="845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Tego wieczoru zobaczyliśmy  między innymi…</a:t>
            </a:r>
            <a:r>
              <a:rPr lang="pl-PL" sz="2800" dirty="0" smtClean="0">
                <a:sym typeface="Wingdings" pitchFamily="2" charset="2"/>
              </a:rPr>
              <a:t>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3206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41">
        <p:fade/>
      </p:transition>
    </mc:Choice>
    <mc:Fallback>
      <p:transition spd="med" advClick="0" advTm="20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Pomnik Mikołaja Kopernika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82775"/>
            <a:ext cx="68580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267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98">
        <p:fade/>
      </p:transition>
    </mc:Choice>
    <mc:Fallback>
      <p:transition spd="med" advClick="0" advTm="11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Pałac Staszica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53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40">
        <p:fade/>
      </p:transition>
    </mc:Choice>
    <mc:Fallback>
      <p:transition spd="med" advClick="0" advTm="9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Kościół Wizytek Opieki św. Józefa Oblubieńca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1706" y="2348542"/>
            <a:ext cx="4992555" cy="3744416"/>
          </a:xfrm>
        </p:spPr>
      </p:pic>
    </p:spTree>
    <p:extLst>
      <p:ext uri="{BB962C8B-B14F-4D97-AF65-F5344CB8AC3E}">
        <p14:creationId xmlns:p14="http://schemas.microsoft.com/office/powerpoint/2010/main" val="32184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1">
        <p:fade/>
      </p:transition>
    </mc:Choice>
    <mc:Fallback>
      <p:transition spd="med" advClick="0" advTm="9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397</TotalTime>
  <Words>730</Words>
  <Application>Microsoft Office PowerPoint</Application>
  <PresentationFormat>Pokaz na ekranie (4:3)</PresentationFormat>
  <Paragraphs>44</Paragraphs>
  <Slides>26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Energetyczny</vt:lpstr>
      <vt:lpstr>MAK w Warszawie</vt:lpstr>
      <vt:lpstr>Prezentacja programu PowerPoint</vt:lpstr>
      <vt:lpstr>Prezentacja programu PowerPoint</vt:lpstr>
      <vt:lpstr>Dzień 1</vt:lpstr>
      <vt:lpstr>Prezentacja programu PowerPoint</vt:lpstr>
      <vt:lpstr>Prezentacja programu PowerPoint</vt:lpstr>
      <vt:lpstr>Pomnik Mikołaja Kopernika</vt:lpstr>
      <vt:lpstr>Pałac Staszica</vt:lpstr>
      <vt:lpstr> Kościół Wizytek Opieki św. Józefa Oblubieńca</vt:lpstr>
      <vt:lpstr>Pałac Prezydencki</vt:lpstr>
      <vt:lpstr>Kolumnę Zygmunta III Wazy</vt:lpstr>
      <vt:lpstr>Grób Nieznanego Żołnierza</vt:lpstr>
      <vt:lpstr>Prezentacja programu PowerPoint</vt:lpstr>
      <vt:lpstr>Dzień 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Wyjazd do Warszawy</dc:title>
  <dc:creator>Mariusz</dc:creator>
  <cp:lastModifiedBy>Mariusz</cp:lastModifiedBy>
  <cp:revision>36</cp:revision>
  <dcterms:created xsi:type="dcterms:W3CDTF">2017-11-23T15:31:10Z</dcterms:created>
  <dcterms:modified xsi:type="dcterms:W3CDTF">2017-11-23T22:08:26Z</dcterms:modified>
</cp:coreProperties>
</file>